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16" r:id="rId1"/>
  </p:sldMasterIdLst>
  <p:sldIdLst>
    <p:sldId id="256" r:id="rId2"/>
    <p:sldId id="257" r:id="rId3"/>
    <p:sldId id="270" r:id="rId4"/>
    <p:sldId id="258" r:id="rId5"/>
    <p:sldId id="259" r:id="rId6"/>
    <p:sldId id="263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9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05/06/14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F9AAE5BA-023E-6C4D-B593-9C994ABC9190}" type="datetimeFigureOut">
              <a:rPr lang="en-US" smtClean="0"/>
              <a:t>05/06/14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5B435FE5-4AD1-4A40-8A21-15EE8476F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F9AAE5BA-023E-6C4D-B593-9C994ABC9190}" type="datetimeFigureOut">
              <a:rPr lang="en-US" smtClean="0"/>
              <a:t>05/06/14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5B435FE5-4AD1-4A40-8A21-15EE8476F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F9AAE5BA-023E-6C4D-B593-9C994ABC9190}" type="datetimeFigureOut">
              <a:rPr lang="en-US" smtClean="0"/>
              <a:t>05/06/14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5B435FE5-4AD1-4A40-8A21-15EE8476F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28E80666-FB37-4B36-9149-507F3B0178E3}" type="datetimeFigureOut">
              <a:rPr lang="en-US" smtClean="0"/>
              <a:pPr/>
              <a:t>05/06/14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F9AAE5BA-023E-6C4D-B593-9C994ABC9190}" type="datetimeFigureOut">
              <a:rPr lang="en-US" smtClean="0"/>
              <a:t>05/06/14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5B435FE5-4AD1-4A40-8A21-15EE8476F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F9AAE5BA-023E-6C4D-B593-9C994ABC9190}" type="datetimeFigureOut">
              <a:rPr lang="en-US" smtClean="0"/>
              <a:t>05/06/14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5B435FE5-4AD1-4A40-8A21-15EE8476F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F9AAE5BA-023E-6C4D-B593-9C994ABC9190}" type="datetimeFigureOut">
              <a:rPr lang="en-US" smtClean="0"/>
              <a:t>05/06/14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5B435FE5-4AD1-4A40-8A21-15EE8476F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F9AAE5BA-023E-6C4D-B593-9C994ABC9190}" type="datetimeFigureOut">
              <a:rPr lang="en-US" smtClean="0"/>
              <a:t>05/06/14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5B435FE5-4AD1-4A40-8A21-15EE8476F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F9AAE5BA-023E-6C4D-B593-9C994ABC9190}" type="datetimeFigureOut">
              <a:rPr lang="en-US" smtClean="0"/>
              <a:t>05/06/14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5B435FE5-4AD1-4A40-8A21-15EE8476F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F9AAE5BA-023E-6C4D-B593-9C994ABC9190}" type="datetimeFigureOut">
              <a:rPr lang="en-US" smtClean="0"/>
              <a:t>05/06/14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5B435FE5-4AD1-4A40-8A21-15EE8476FC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F9AAE5BA-023E-6C4D-B593-9C994ABC9190}" type="datetimeFigureOut">
              <a:rPr lang="en-US" smtClean="0"/>
              <a:t>05/06/14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35FE5-4AD1-4A40-8A21-15EE8476FCD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Cele</a:t>
            </a:r>
            <a:r>
              <a:rPr lang="en-US" dirty="0" smtClean="0"/>
              <a:t> </a:t>
            </a:r>
            <a:r>
              <a:rPr lang="en-US" dirty="0" err="1" smtClean="0"/>
              <a:t>două</a:t>
            </a:r>
            <a:r>
              <a:rPr lang="en-US" dirty="0" smtClean="0"/>
              <a:t> </a:t>
            </a:r>
            <a:r>
              <a:rPr lang="en-US" dirty="0" err="1" smtClean="0"/>
              <a:t>fețe</a:t>
            </a:r>
            <a:r>
              <a:rPr lang="en-US" dirty="0" smtClean="0"/>
              <a:t> ale </a:t>
            </a:r>
            <a:r>
              <a:rPr lang="en-US" dirty="0" err="1" smtClean="0"/>
              <a:t>publicității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5439"/>
            <a:ext cx="6400800" cy="919148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400" dirty="0" smtClean="0"/>
              <a:t>Marius Calin Chereches</a:t>
            </a:r>
          </a:p>
          <a:p>
            <a:pPr algn="l"/>
            <a:r>
              <a:rPr lang="en-US" sz="2400" dirty="0" err="1" smtClean="0"/>
              <a:t>Colegiul</a:t>
            </a:r>
            <a:r>
              <a:rPr lang="en-US" sz="2400" dirty="0" smtClean="0"/>
              <a:t> </a:t>
            </a:r>
            <a:r>
              <a:rPr lang="en-US" sz="2400" dirty="0" err="1" smtClean="0"/>
              <a:t>Farmaciștilor</a:t>
            </a:r>
            <a:r>
              <a:rPr lang="en-US" sz="2400" dirty="0" smtClean="0"/>
              <a:t> </a:t>
            </a:r>
            <a:r>
              <a:rPr lang="en-US" sz="2400" dirty="0" err="1" smtClean="0"/>
              <a:t>Mureș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13946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acum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facem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9600" dirty="0" smtClean="0"/>
              <a:t>?</a:t>
            </a:r>
            <a:endParaRPr lang="en-US" sz="49600" dirty="0"/>
          </a:p>
        </p:txBody>
      </p:sp>
      <p:sp>
        <p:nvSpPr>
          <p:cNvPr id="13" name="TextBox 12"/>
          <p:cNvSpPr txBox="1"/>
          <p:nvPr/>
        </p:nvSpPr>
        <p:spPr>
          <a:xfrm rot="1161231">
            <a:off x="3591856" y="1379564"/>
            <a:ext cx="4977826" cy="47141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sz="3200" dirty="0" smtClean="0"/>
              <a:t>Ne </a:t>
            </a:r>
            <a:r>
              <a:rPr lang="en-US" sz="3200" dirty="0" err="1" smtClean="0"/>
              <a:t>facem</a:t>
            </a:r>
            <a:r>
              <a:rPr lang="en-US" sz="3200" dirty="0" smtClean="0"/>
              <a:t> </a:t>
            </a:r>
            <a:r>
              <a:rPr lang="en-US" sz="3200" dirty="0" err="1" smtClean="0"/>
              <a:t>că</a:t>
            </a:r>
            <a:r>
              <a:rPr lang="en-US" sz="3200" dirty="0" smtClean="0"/>
              <a:t> nu </a:t>
            </a:r>
            <a:r>
              <a:rPr lang="en-US" sz="3200" dirty="0" err="1" smtClean="0"/>
              <a:t>avem</a:t>
            </a:r>
            <a:r>
              <a:rPr lang="en-US" sz="3200" dirty="0" smtClean="0"/>
              <a:t> </a:t>
            </a:r>
            <a:r>
              <a:rPr lang="en-US" sz="3200" dirty="0" err="1" smtClean="0"/>
              <a:t>nicio</a:t>
            </a:r>
            <a:r>
              <a:rPr lang="en-US" sz="3200" dirty="0" smtClean="0"/>
              <a:t> </a:t>
            </a:r>
            <a:r>
              <a:rPr lang="en-US" sz="3200" dirty="0" err="1" smtClean="0"/>
              <a:t>problemă</a:t>
            </a:r>
            <a:endParaRPr lang="en-US" sz="3200" dirty="0" smtClean="0"/>
          </a:p>
          <a:p>
            <a:pPr marL="285750" indent="-285750">
              <a:lnSpc>
                <a:spcPct val="15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sz="3200" dirty="0" err="1" smtClean="0"/>
              <a:t>Discutăm</a:t>
            </a:r>
            <a:r>
              <a:rPr lang="en-US" sz="3200" dirty="0" smtClean="0"/>
              <a:t> ”</a:t>
            </a:r>
            <a:r>
              <a:rPr lang="en-US" sz="3200" dirty="0" err="1" smtClean="0"/>
              <a:t>farmaceutic</a:t>
            </a:r>
            <a:r>
              <a:rPr lang="en-US" sz="3200" dirty="0" smtClean="0"/>
              <a:t>”</a:t>
            </a:r>
          </a:p>
          <a:p>
            <a:pPr marL="285750" indent="-285750">
              <a:lnSpc>
                <a:spcPct val="15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sz="3200" dirty="0" err="1" smtClean="0"/>
              <a:t>Tratăm</a:t>
            </a:r>
            <a:r>
              <a:rPr lang="en-US" sz="3200" dirty="0" smtClean="0"/>
              <a:t> </a:t>
            </a:r>
            <a:r>
              <a:rPr lang="en-US" sz="3200" dirty="0" err="1" smtClean="0"/>
              <a:t>problema</a:t>
            </a:r>
            <a:r>
              <a:rPr lang="en-US" sz="3200" dirty="0" smtClean="0"/>
              <a:t> </a:t>
            </a:r>
            <a:r>
              <a:rPr lang="en-US" sz="3200" dirty="0" err="1" smtClean="0"/>
              <a:t>ca</a:t>
            </a:r>
            <a:r>
              <a:rPr lang="en-US" sz="3200" dirty="0" smtClean="0"/>
              <a:t> </a:t>
            </a:r>
            <a:r>
              <a:rPr lang="en-US" sz="3200" dirty="0" err="1" smtClean="0"/>
              <a:t>niște</a:t>
            </a:r>
            <a:r>
              <a:rPr lang="en-US" sz="3200" dirty="0" smtClean="0"/>
              <a:t> </a:t>
            </a:r>
            <a:r>
              <a:rPr lang="en-US" sz="3200" dirty="0" err="1" smtClean="0"/>
              <a:t>adulți</a:t>
            </a:r>
            <a:endParaRPr lang="en-US" sz="3200" dirty="0" smtClean="0"/>
          </a:p>
          <a:p>
            <a:pPr marL="285750" indent="-285750">
              <a:lnSpc>
                <a:spcPct val="150000"/>
              </a:lnSpc>
              <a:spcBef>
                <a:spcPts val="600"/>
              </a:spcBef>
              <a:buFont typeface="Wingdings" charset="2"/>
              <a:buChar char="ü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2258351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2" grpId="1" build="p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Vă</a:t>
            </a:r>
            <a:r>
              <a:rPr lang="en-US" dirty="0" smtClean="0"/>
              <a:t> </a:t>
            </a:r>
            <a:r>
              <a:rPr lang="en-US" dirty="0" err="1" smtClean="0"/>
              <a:t>mulțumesc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6605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Mixul</a:t>
            </a:r>
            <a:r>
              <a:rPr lang="en-US" dirty="0" smtClean="0"/>
              <a:t> de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Produs</a:t>
            </a:r>
            <a:endParaRPr lang="en-US" dirty="0" smtClean="0"/>
          </a:p>
          <a:p>
            <a:r>
              <a:rPr lang="en-US" dirty="0" err="1" smtClean="0"/>
              <a:t>Preț</a:t>
            </a:r>
            <a:endParaRPr lang="en-US" dirty="0" smtClean="0"/>
          </a:p>
          <a:p>
            <a:r>
              <a:rPr lang="en-US" dirty="0" err="1" smtClean="0"/>
              <a:t>Locație</a:t>
            </a:r>
            <a:endParaRPr lang="en-US" dirty="0" smtClean="0"/>
          </a:p>
          <a:p>
            <a:r>
              <a:rPr lang="en-US" dirty="0" err="1" smtClean="0"/>
              <a:t>Promovare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3941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 </a:t>
            </a:r>
            <a:r>
              <a:rPr lang="en-US" dirty="0" err="1" smtClean="0"/>
              <a:t>farmacii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România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3800" dirty="0" smtClean="0"/>
              <a:t>8 000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38714317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Rolurile</a:t>
            </a:r>
            <a:r>
              <a:rPr lang="en-US" dirty="0" smtClean="0"/>
              <a:t> </a:t>
            </a:r>
            <a:r>
              <a:rPr lang="en-US" dirty="0" err="1" smtClean="0"/>
              <a:t>publicității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Competiție</a:t>
            </a:r>
            <a:endParaRPr lang="en-US" dirty="0" smtClean="0"/>
          </a:p>
          <a:p>
            <a:r>
              <a:rPr lang="en-US" dirty="0" err="1" smtClean="0"/>
              <a:t>Comunicare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Informare</a:t>
            </a:r>
            <a:endParaRPr lang="en-US" dirty="0" smtClean="0"/>
          </a:p>
          <a:p>
            <a:r>
              <a:rPr lang="en-US" dirty="0" err="1" smtClean="0"/>
              <a:t>Inovație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6424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Are </a:t>
            </a:r>
            <a:r>
              <a:rPr lang="en-US" dirty="0" err="1" smtClean="0"/>
              <a:t>voie</a:t>
            </a:r>
            <a:r>
              <a:rPr lang="en-US" dirty="0" smtClean="0"/>
              <a:t> </a:t>
            </a:r>
            <a:r>
              <a:rPr lang="en-US" dirty="0" err="1" smtClean="0"/>
              <a:t>farmacia</a:t>
            </a:r>
            <a:r>
              <a:rPr lang="en-US" dirty="0" smtClean="0"/>
              <a:t> </a:t>
            </a:r>
            <a:r>
              <a:rPr lang="en-US" dirty="0" err="1" smtClean="0"/>
              <a:t>sa-și</a:t>
            </a:r>
            <a:r>
              <a:rPr lang="en-US" dirty="0" smtClean="0"/>
              <a:t> </a:t>
            </a:r>
            <a:r>
              <a:rPr lang="en-US" dirty="0" err="1" smtClean="0"/>
              <a:t>facă</a:t>
            </a:r>
            <a:r>
              <a:rPr lang="en-US" dirty="0" smtClean="0"/>
              <a:t> </a:t>
            </a:r>
            <a:r>
              <a:rPr lang="en-US" dirty="0" err="1" smtClean="0"/>
              <a:t>publicitate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56767" y="787878"/>
            <a:ext cx="4658735" cy="55874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DA!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Din 2011, CNA a </a:t>
            </a:r>
            <a:r>
              <a:rPr lang="en-US" dirty="0" err="1" smtClean="0"/>
              <a:t>autorizat</a:t>
            </a:r>
            <a:r>
              <a:rPr lang="en-US" dirty="0" smtClean="0"/>
              <a:t> </a:t>
            </a:r>
            <a:r>
              <a:rPr lang="en-US" dirty="0" err="1" smtClean="0"/>
              <a:t>publicitatea</a:t>
            </a:r>
            <a:r>
              <a:rPr lang="en-US" dirty="0" smtClean="0"/>
              <a:t> TV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servicii</a:t>
            </a:r>
            <a:r>
              <a:rPr lang="en-US" dirty="0" smtClean="0"/>
              <a:t> </a:t>
            </a:r>
            <a:r>
              <a:rPr lang="en-US" dirty="0" err="1" smtClean="0"/>
              <a:t>medicale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 err="1" smtClean="0"/>
              <a:t>existat</a:t>
            </a:r>
            <a:r>
              <a:rPr lang="en-US" dirty="0" smtClean="0"/>
              <a:t> </a:t>
            </a:r>
            <a:r>
              <a:rPr lang="en-US" dirty="0" err="1" smtClean="0"/>
              <a:t>publicitate</a:t>
            </a:r>
            <a:r>
              <a:rPr lang="en-US" dirty="0" smtClean="0"/>
              <a:t> TV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farmacii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înainte</a:t>
            </a:r>
            <a:r>
              <a:rPr lang="en-US" dirty="0" smtClean="0"/>
              <a:t> de 2011?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4,3 </a:t>
            </a:r>
            <a:r>
              <a:rPr lang="en-US" dirty="0" err="1" smtClean="0"/>
              <a:t>milioane</a:t>
            </a:r>
            <a:r>
              <a:rPr lang="en-US" dirty="0" smtClean="0"/>
              <a:t> Euro (rate-card based) </a:t>
            </a:r>
            <a:r>
              <a:rPr lang="en-US" dirty="0" err="1" smtClean="0"/>
              <a:t>cheltuiți</a:t>
            </a:r>
            <a:r>
              <a:rPr lang="en-US" dirty="0" smtClean="0"/>
              <a:t> </a:t>
            </a:r>
            <a:r>
              <a:rPr lang="en-US" dirty="0" err="1" smtClean="0"/>
              <a:t>într</a:t>
            </a:r>
            <a:r>
              <a:rPr lang="en-US" dirty="0" smtClean="0"/>
              <a:t>-un </a:t>
            </a:r>
            <a:r>
              <a:rPr lang="en-US" dirty="0" err="1" smtClean="0"/>
              <a:t>trimestru</a:t>
            </a:r>
            <a:r>
              <a:rPr lang="en-US" dirty="0" smtClean="0"/>
              <a:t> de un mare </a:t>
            </a:r>
            <a:r>
              <a:rPr lang="en-US" dirty="0" err="1" smtClean="0"/>
              <a:t>lanț</a:t>
            </a:r>
            <a:r>
              <a:rPr lang="en-US" dirty="0" smtClean="0"/>
              <a:t> in 2011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Publicitate</a:t>
            </a:r>
            <a:r>
              <a:rPr lang="en-US" dirty="0" smtClean="0"/>
              <a:t> on-line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37792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comunicăm</a:t>
            </a:r>
            <a:r>
              <a:rPr lang="en-US" dirty="0" smtClean="0"/>
              <a:t> </a:t>
            </a:r>
            <a:r>
              <a:rPr lang="en-US" dirty="0" err="1" smtClean="0"/>
              <a:t>astăzi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Că</a:t>
            </a:r>
            <a:r>
              <a:rPr lang="en-US" dirty="0" smtClean="0"/>
              <a:t> </a:t>
            </a:r>
            <a:r>
              <a:rPr lang="en-US" dirty="0" err="1" smtClean="0"/>
              <a:t>suntem</a:t>
            </a:r>
            <a:r>
              <a:rPr lang="en-US" dirty="0" smtClean="0"/>
              <a:t> </a:t>
            </a:r>
            <a:r>
              <a:rPr lang="en-US" dirty="0" err="1" smtClean="0"/>
              <a:t>cei</a:t>
            </a:r>
            <a:r>
              <a:rPr lang="en-US" dirty="0"/>
              <a:t> </a:t>
            </a:r>
            <a:r>
              <a:rPr lang="en-US" dirty="0" smtClean="0"/>
              <a:t>”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farmaciști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Că</a:t>
            </a:r>
            <a:r>
              <a:rPr lang="en-US" dirty="0" smtClean="0"/>
              <a:t> </a:t>
            </a:r>
            <a:r>
              <a:rPr lang="en-US" dirty="0" err="1" smtClean="0"/>
              <a:t>suntem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buni</a:t>
            </a:r>
            <a:r>
              <a:rPr lang="en-US" dirty="0" smtClean="0"/>
              <a:t> </a:t>
            </a:r>
            <a:r>
              <a:rPr lang="en-US" dirty="0" err="1" smtClean="0"/>
              <a:t>decât</a:t>
            </a:r>
            <a:r>
              <a:rPr lang="en-US" dirty="0" smtClean="0"/>
              <a:t> </a:t>
            </a:r>
            <a:r>
              <a:rPr lang="en-US" dirty="0" err="1" smtClean="0"/>
              <a:t>ceilalți</a:t>
            </a:r>
            <a:endParaRPr lang="en-US" dirty="0" smtClean="0"/>
          </a:p>
          <a:p>
            <a:r>
              <a:rPr lang="en-US" dirty="0" err="1" smtClean="0"/>
              <a:t>Prețuri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reduceri</a:t>
            </a:r>
            <a:endParaRPr lang="en-US" dirty="0" smtClean="0"/>
          </a:p>
          <a:p>
            <a:r>
              <a:rPr lang="en-US" dirty="0" err="1"/>
              <a:t>S</a:t>
            </a:r>
            <a:r>
              <a:rPr lang="en-US" dirty="0" err="1" smtClean="0"/>
              <a:t>ervicii</a:t>
            </a:r>
            <a:r>
              <a:rPr lang="en-US" dirty="0" smtClean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06116040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Cealaltă</a:t>
            </a:r>
            <a:r>
              <a:rPr lang="en-US" dirty="0" smtClean="0"/>
              <a:t> </a:t>
            </a:r>
            <a:r>
              <a:rPr lang="en-US" dirty="0" err="1" smtClean="0"/>
              <a:t>față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Utilizarea</a:t>
            </a:r>
            <a:r>
              <a:rPr lang="en-US" dirty="0" smtClean="0"/>
              <a:t> </a:t>
            </a:r>
            <a:r>
              <a:rPr lang="en-US" dirty="0" err="1" smtClean="0"/>
              <a:t>ignoranței</a:t>
            </a:r>
            <a:endParaRPr lang="en-US" dirty="0" smtClean="0"/>
          </a:p>
          <a:p>
            <a:r>
              <a:rPr lang="en-US" dirty="0" err="1" smtClean="0"/>
              <a:t>Creștere</a:t>
            </a:r>
            <a:r>
              <a:rPr lang="en-US" dirty="0" smtClean="0"/>
              <a:t> </a:t>
            </a:r>
            <a:r>
              <a:rPr lang="en-US" dirty="0" err="1" smtClean="0"/>
              <a:t>artificială</a:t>
            </a:r>
            <a:r>
              <a:rPr lang="en-US" dirty="0" smtClean="0"/>
              <a:t> a </a:t>
            </a:r>
            <a:r>
              <a:rPr lang="en-US" dirty="0" err="1" smtClean="0"/>
              <a:t>consumului</a:t>
            </a:r>
            <a:endParaRPr lang="en-US" dirty="0" smtClean="0"/>
          </a:p>
          <a:p>
            <a:r>
              <a:rPr lang="en-US" dirty="0" err="1" smtClean="0"/>
              <a:t>Comunicare</a:t>
            </a:r>
            <a:r>
              <a:rPr lang="en-US" dirty="0" smtClean="0"/>
              <a:t> </a:t>
            </a:r>
            <a:r>
              <a:rPr lang="en-US" dirty="0" err="1" smtClean="0"/>
              <a:t>prețuri</a:t>
            </a:r>
            <a:endParaRPr lang="en-US" dirty="0" smtClean="0"/>
          </a:p>
          <a:p>
            <a:r>
              <a:rPr lang="en-US" dirty="0" err="1" smtClean="0"/>
              <a:t>Minciuna</a:t>
            </a:r>
            <a:r>
              <a:rPr lang="en-US" dirty="0" smtClean="0"/>
              <a:t> (</a:t>
            </a:r>
            <a:r>
              <a:rPr lang="en-US" dirty="0" err="1" smtClean="0"/>
              <a:t>directă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omisiune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75424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Exista</a:t>
            </a:r>
            <a:r>
              <a:rPr lang="en-US" dirty="0" smtClean="0"/>
              <a:t> control?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CNA</a:t>
            </a:r>
          </a:p>
          <a:p>
            <a:r>
              <a:rPr lang="en-US" dirty="0" err="1" smtClean="0"/>
              <a:t>Ministerul</a:t>
            </a:r>
            <a:r>
              <a:rPr lang="en-US" dirty="0" smtClean="0"/>
              <a:t> </a:t>
            </a:r>
            <a:r>
              <a:rPr lang="en-US" dirty="0" err="1" smtClean="0"/>
              <a:t>Sănătății</a:t>
            </a:r>
            <a:endParaRPr lang="en-US" dirty="0" smtClean="0"/>
          </a:p>
          <a:p>
            <a:r>
              <a:rPr lang="en-US" dirty="0" err="1" smtClean="0"/>
              <a:t>Agenția</a:t>
            </a:r>
            <a:r>
              <a:rPr lang="en-US" dirty="0" smtClean="0"/>
              <a:t> </a:t>
            </a:r>
            <a:r>
              <a:rPr lang="en-US" dirty="0" err="1" smtClean="0"/>
              <a:t>Medicamentului</a:t>
            </a:r>
            <a:endParaRPr lang="en-US" dirty="0" smtClean="0"/>
          </a:p>
          <a:p>
            <a:r>
              <a:rPr lang="en-US" dirty="0" err="1" smtClean="0"/>
              <a:t>Colegiul</a:t>
            </a:r>
            <a:r>
              <a:rPr lang="en-US" dirty="0" smtClean="0"/>
              <a:t> </a:t>
            </a:r>
            <a:r>
              <a:rPr lang="en-US" dirty="0" err="1" smtClean="0"/>
              <a:t>Farmaciștilor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4861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+/-?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b="1" dirty="0" smtClean="0"/>
              <a:t>+</a:t>
            </a:r>
            <a:endParaRPr lang="en-US" sz="5400" b="1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Comunicare</a:t>
            </a:r>
            <a:endParaRPr lang="en-US" dirty="0" smtClean="0"/>
          </a:p>
          <a:p>
            <a:r>
              <a:rPr lang="en-US" dirty="0" err="1" smtClean="0"/>
              <a:t>Informație</a:t>
            </a:r>
            <a:endParaRPr lang="en-US" dirty="0" smtClean="0"/>
          </a:p>
          <a:p>
            <a:r>
              <a:rPr lang="en-US" dirty="0" err="1" smtClean="0"/>
              <a:t>Competiție</a:t>
            </a:r>
            <a:endParaRPr lang="en-US" dirty="0" smtClean="0"/>
          </a:p>
          <a:p>
            <a:r>
              <a:rPr lang="en-US" dirty="0" err="1" smtClean="0"/>
              <a:t>Inovație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 rot="-900000">
            <a:off x="2845877" y="765903"/>
            <a:ext cx="2214753" cy="75304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/>
              <a:t>-</a:t>
            </a:r>
            <a:endParaRPr lang="en-US" sz="5400" b="1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Consum</a:t>
            </a:r>
            <a:endParaRPr lang="en-US" dirty="0" smtClean="0"/>
          </a:p>
          <a:p>
            <a:r>
              <a:rPr lang="en-US" dirty="0" err="1" smtClean="0"/>
              <a:t>Prețuri</a:t>
            </a:r>
            <a:endParaRPr lang="en-US" dirty="0" smtClean="0"/>
          </a:p>
          <a:p>
            <a:r>
              <a:rPr lang="en-US" dirty="0" err="1" smtClean="0"/>
              <a:t>Minciună</a:t>
            </a:r>
            <a:endParaRPr lang="en-US" dirty="0" smtClean="0"/>
          </a:p>
          <a:p>
            <a:r>
              <a:rPr lang="en-US" dirty="0" smtClean="0"/>
              <a:t>”</a:t>
            </a:r>
            <a:r>
              <a:rPr lang="en-US" dirty="0" err="1" smtClean="0"/>
              <a:t>fraierul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81776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p"/>
      <p:bldP spid="11" grpId="0" build="p"/>
      <p:bldP spid="12" grpId="0" build="p"/>
    </p:bld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3451</TotalTime>
  <Words>177</Words>
  <Application>Microsoft Macintosh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Kilter</vt:lpstr>
      <vt:lpstr>Cele două fețe ale publicității</vt:lpstr>
      <vt:lpstr>Mixul de marketing</vt:lpstr>
      <vt:lpstr># farmacii în România</vt:lpstr>
      <vt:lpstr>Rolurile publicității</vt:lpstr>
      <vt:lpstr>Are voie farmacia sa-și facă publicitate?</vt:lpstr>
      <vt:lpstr>Ce comunicăm astăzi?</vt:lpstr>
      <vt:lpstr>Cealaltă față</vt:lpstr>
      <vt:lpstr>Exista control?</vt:lpstr>
      <vt:lpstr>+/-?</vt:lpstr>
      <vt:lpstr>Și acum ce facem?</vt:lpstr>
      <vt:lpstr>Vă mulțumesc!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Cele două fețe ale publicității</dc:title>
  <dc:creator>Marius Calin Chereches</dc:creator>
  <cp:lastModifiedBy>Marius Calin Chereches</cp:lastModifiedBy>
  <cp:revision>20</cp:revision>
  <dcterms:created xsi:type="dcterms:W3CDTF">2014-05-27T19:05:13Z</dcterms:created>
  <dcterms:modified xsi:type="dcterms:W3CDTF">2014-06-05T18:10:02Z</dcterms:modified>
</cp:coreProperties>
</file>